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4" r:id="rId5"/>
    <p:sldId id="271" r:id="rId6"/>
    <p:sldId id="269" r:id="rId7"/>
    <p:sldId id="278" r:id="rId8"/>
    <p:sldId id="275" r:id="rId9"/>
    <p:sldId id="268" r:id="rId10"/>
    <p:sldId id="27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520" autoAdjust="0"/>
  </p:normalViewPr>
  <p:slideViewPr>
    <p:cSldViewPr>
      <p:cViewPr>
        <p:scale>
          <a:sx n="125" d="100"/>
          <a:sy n="125" d="100"/>
        </p:scale>
        <p:origin x="-122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5803-9FB7-4396-9ED6-58357A7A3912}" type="datetimeFigureOut">
              <a:rPr lang="en-US" smtClean="0"/>
              <a:pPr/>
              <a:t>2011-04-19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0784-50F4-49F2-8BD3-D4393A731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uvm.edu/giee/chinacon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ebeijing.gov.cn/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daily.com.cn/english/doc/2005-05/12/content_441430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ikis.lib.ncsu.edu/index.php/Ancient_Chinese_Engineering#The_Great_Wa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hailandlogue.com/elephant-safaris-in-thailan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llumin.usc.edu/article.php?articleID=5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asa.gov/vision/space/workinginspace/great_wal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bany.edu/~yhuang/GOG160M_China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ravel.nationalgeographic.com/travel/countries/china-m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hnologue.com/show_country.asp?name=CN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timfrost.org/Travel/China/China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map-of-china.co.uk/map-of-taiwa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academic.brooklyn.cuny.edu/core9/phalsall/texts/chinrel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X:\dsc-2011-spring\technology\cai-images\road-into-the-night-stock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Selection of Landmarks and</a:t>
            </a:r>
            <a:br>
              <a:rPr lang="en-US" dirty="0" smtClean="0"/>
            </a:br>
            <a:r>
              <a:rPr lang="en-US" dirty="0" smtClean="0"/>
              <a:t>Geography of China and Nearby Countries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383" y="3733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Richard X.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Thripp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19,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 2040 Prof. John Connor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Daytona State College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Beijing (Peking), Capital of China </a:t>
            </a:r>
            <a:r>
              <a:rPr lang="en-US" altLang="zh-CN" dirty="0" smtClean="0"/>
              <a:t>(</a:t>
            </a:r>
            <a:r>
              <a:rPr lang="zh-CN" altLang="en-US" dirty="0"/>
              <a:t>京</a:t>
            </a:r>
            <a:r>
              <a:rPr lang="en-US" altLang="zh-CN" dirty="0" smtClean="0"/>
              <a:t>)</a:t>
            </a:r>
            <a:endParaRPr lang="en-US" dirty="0"/>
          </a:p>
        </p:txBody>
      </p:sp>
      <p:pic>
        <p:nvPicPr>
          <p:cNvPr id="7170" name="Picture 2" descr="X:\dsc-2011-spring\technology\cai-images\photo_lg_beij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0940"/>
            <a:ext cx="3581400" cy="2385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X:\dsc-2011-spring\technology\cai-images\article-1048614-026746EC00000578-921_468x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3345"/>
            <a:ext cx="3491058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91094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Beijing is the capital of China, a metropolitan city with a 2000-year history and 22 million people.  Beijing’s land area is 5.4 times larger than Volusia County, Florida. </a:t>
            </a:r>
          </a:p>
          <a:p>
            <a:r>
              <a:rPr lang="en-US" dirty="0">
                <a:hlinkClick r:id="rId5"/>
              </a:rPr>
              <a:t>http://www.ebeijing.gov.cn/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Olympics 2008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3" name="Picture 5" descr="X:\dsc-2011-spring\technology\cai-images\Iheuan-2005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77595"/>
            <a:ext cx="3276600" cy="2457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3124200"/>
            <a:ext cx="1981200" cy="3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Classical gardens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X:\dsc-2011-spring\technology\cai-images\cotton-clouds-10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2" y="-1"/>
            <a:ext cx="9152732" cy="68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</a:t>
            </a:r>
            <a:endParaRPr lang="en-US" dirty="0"/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10201" cy="383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150114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Teresa </a:t>
            </a:r>
            <a:r>
              <a:rPr lang="en-US" dirty="0" err="1" smtClean="0"/>
              <a:t>Teng</a:t>
            </a:r>
            <a:r>
              <a:rPr lang="en-US" dirty="0" smtClean="0"/>
              <a:t>, famous Chinese pop singer,</a:t>
            </a:r>
          </a:p>
          <a:p>
            <a:r>
              <a:rPr lang="en-US" dirty="0" smtClean="0"/>
              <a:t>1953-1995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7420" y="554736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it’s your turn to visit or read about China!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3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 Wall of China</a:t>
            </a:r>
            <a:endParaRPr lang="en-US" dirty="0"/>
          </a:p>
        </p:txBody>
      </p:sp>
      <p:pic>
        <p:nvPicPr>
          <p:cNvPr id="1026" name="Picture 2" descr="X:\dsc-2011-spring\technology\cai-images\The-Great-Wall-of-Chi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066800"/>
            <a:ext cx="397072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960120"/>
            <a:ext cx="3952875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richardxthripp\AppData\Local\Microsoft\Windows\Temporary Internet Files\Content.IE5\YINYY82D\MC900434747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343400"/>
            <a:ext cx="6355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Ming dynasty established and maintained the Great Wall in its current form from ~AD 1450 - 1630. The Ming dynasty was defeated by the Shun dynasty.  A military </a:t>
            </a:r>
            <a:r>
              <a:rPr lang="en-US" dirty="0"/>
              <a:t>general </a:t>
            </a:r>
            <a:r>
              <a:rPr lang="en-US" dirty="0" smtClean="0"/>
              <a:t>and opposition sympathizer named </a:t>
            </a:r>
            <a:r>
              <a:rPr lang="en-US" dirty="0"/>
              <a:t>Wu </a:t>
            </a:r>
            <a:r>
              <a:rPr lang="en-US" dirty="0" err="1" smtClean="0"/>
              <a:t>Sangui</a:t>
            </a:r>
            <a:r>
              <a:rPr lang="en-US" dirty="0" smtClean="0"/>
              <a:t> opened the gates </a:t>
            </a:r>
            <a:r>
              <a:rPr lang="en-US" dirty="0"/>
              <a:t>at </a:t>
            </a:r>
            <a:r>
              <a:rPr lang="en-US" dirty="0" err="1" smtClean="0"/>
              <a:t>Shanhaiguan</a:t>
            </a:r>
            <a:r>
              <a:rPr lang="en-US" dirty="0" smtClean="0"/>
              <a:t> in AD 1644</a:t>
            </a:r>
            <a:r>
              <a:rPr lang="en-US" dirty="0"/>
              <a:t>, allowing the </a:t>
            </a:r>
            <a:r>
              <a:rPr lang="en-US" dirty="0" smtClean="0"/>
              <a:t>Manchus to capture Beijing and establish the Qing dynasty, after which China expanded into Mongolia and the wall was no longer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Thai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Safari</a:t>
            </a:r>
            <a:endParaRPr lang="en-US" dirty="0"/>
          </a:p>
        </p:txBody>
      </p:sp>
      <p:pic>
        <p:nvPicPr>
          <p:cNvPr id="2051" name="Picture 3" descr="X:\dsc-2011-spring\technology\cai-images\IMG_0160a-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197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200" y="5715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Chinese grandparents riding an elephant in Thailand!  Make sure to book such a trip with a company that does not abuse their elephants if you go on a safari in Thailand.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b="1" dirty="0" err="1"/>
              <a:t>Petronas</a:t>
            </a:r>
            <a:r>
              <a:rPr lang="en-US" b="1" dirty="0"/>
              <a:t> Towers</a:t>
            </a:r>
            <a:br>
              <a:rPr lang="en-US" b="1" dirty="0"/>
            </a:br>
            <a:r>
              <a:rPr lang="en-US" b="1" dirty="0" smtClean="0"/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Kuala Lumpur, Malaysia</a:t>
            </a:r>
            <a:endParaRPr lang="en-US" dirty="0"/>
          </a:p>
        </p:txBody>
      </p:sp>
      <p:pic>
        <p:nvPicPr>
          <p:cNvPr id="3074" name="Picture 2" descr="X:\dsc-2011-spring\technology\cai-images\IMG_0444b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2905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1" y="2953702"/>
            <a:ext cx="426949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905000" y="3733800"/>
            <a:ext cx="533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1" y="1600200"/>
            <a:ext cx="434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Petronas</a:t>
            </a:r>
            <a:r>
              <a:rPr lang="en-US" dirty="0" smtClean="0"/>
              <a:t> towers are the tallest twin towers in the world, with 88 floors totaling 1242 feet in height (1483 ft. with antenna), constructed from 1992-1998 for $1.6 billion.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000" y="5181600"/>
            <a:ext cx="421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morning of 2001 Sept. 12, a bomb threat prompted the complete evacuation of both towers, but no bomb was found so the towers were re-opened after 3 hours.</a:t>
            </a:r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Seeing the Great Wall of China from Space</a:t>
            </a:r>
            <a:endParaRPr lang="en-US" sz="3600" dirty="0"/>
          </a:p>
        </p:txBody>
      </p:sp>
      <p:pic>
        <p:nvPicPr>
          <p:cNvPr id="3" name="Picture 2" descr="X:\dsc-2011-spring\technology\cai-images\114784main_ISS010E08497arrow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7562"/>
            <a:ext cx="2701636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dsc-2011-spring\technology\cai-images\114645main_gi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905000" cy="1638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1282809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Great Wall of China is actually very difficult to see from the International Space Station, because it blends in with its surroundings, but was confirmed visible by astronaut Leroy </a:t>
            </a:r>
            <a:r>
              <a:rPr lang="en-US" sz="2000" dirty="0" err="1" smtClean="0"/>
              <a:t>Chiao</a:t>
            </a:r>
            <a:r>
              <a:rPr lang="en-US" sz="2000" dirty="0" smtClean="0"/>
              <a:t> on 2004 Nov. 24, from the ISS using a digital camera with a 180mm lens.</a:t>
            </a:r>
            <a:endParaRPr lang="en-US" sz="2000" dirty="0"/>
          </a:p>
        </p:txBody>
      </p:sp>
      <p:pic>
        <p:nvPicPr>
          <p:cNvPr id="2052" name="Picture 4" descr="X:\dsc-2011-spring\technology\cai-images\114630main_greatwall_rad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4914900" cy="1638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678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Chiao’s</a:t>
            </a:r>
            <a:r>
              <a:rPr lang="en-US" dirty="0" smtClean="0"/>
              <a:t> photo faintly showing the wall.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" y="4514165"/>
            <a:ext cx="4038600" cy="7245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RADAR image of the wall.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2680" y="593779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 photo of the pyramids of Giza.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Geography of China</a:t>
            </a:r>
            <a:endParaRPr lang="en-US" dirty="0"/>
          </a:p>
        </p:txBody>
      </p:sp>
      <p:pic>
        <p:nvPicPr>
          <p:cNvPr id="3074" name="Picture 2" descr="X:\dsc-2011-spring\technology\cai-images\China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5360"/>
            <a:ext cx="552842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0740" y="1066800"/>
            <a:ext cx="289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 is bordered by 14 countries:  Mongolia and Russia to the north; Pakistan, India</a:t>
            </a:r>
            <a:r>
              <a:rPr lang="en-US" dirty="0"/>
              <a:t>, Nepal, and Tajikistan </a:t>
            </a:r>
            <a:r>
              <a:rPr lang="en-US" dirty="0" smtClean="0"/>
              <a:t>to the southwest; Vietnam, Laos, Myanmar (formerly Burma), and Bhutan to </a:t>
            </a:r>
            <a:r>
              <a:rPr lang="en-US" dirty="0"/>
              <a:t>the </a:t>
            </a:r>
            <a:r>
              <a:rPr lang="en-US" dirty="0" smtClean="0"/>
              <a:t>south; Kazakhstan and Kyrgyzstan to the northwest, North Korea to the east by the Yellow Sea, </a:t>
            </a:r>
            <a:r>
              <a:rPr lang="en-US" dirty="0"/>
              <a:t>and </a:t>
            </a:r>
            <a:r>
              <a:rPr lang="en-US" dirty="0" smtClean="0"/>
              <a:t>Afghanistan to the west.</a:t>
            </a:r>
          </a:p>
          <a:p>
            <a:endParaRPr lang="en-US" dirty="0"/>
          </a:p>
          <a:p>
            <a:r>
              <a:rPr lang="en-US" dirty="0" smtClean="0"/>
              <a:t>China and the U.S. are about equal in size (counting Alaska), at 3.7 million square miles, but China has quadruple our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Geography of China</a:t>
            </a:r>
            <a:endParaRPr lang="en-US" dirty="0"/>
          </a:p>
        </p:txBody>
      </p:sp>
      <p:pic>
        <p:nvPicPr>
          <p:cNvPr id="4098" name="Picture 2" descr="X:\dsc-2011-spring\technology\cai-images\chin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733800" cy="3539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dsc-2011-spring\technology\cai-images\ChinaMap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066798"/>
            <a:ext cx="4719218" cy="3025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" y="469392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 has about 1.33 billion people across a wide variety of climates who speak </a:t>
            </a:r>
            <a:r>
              <a:rPr lang="en-US" dirty="0" smtClean="0">
                <a:hlinkClick r:id="rId6"/>
              </a:rPr>
              <a:t>292 languages</a:t>
            </a:r>
            <a:r>
              <a:rPr lang="en-US" dirty="0"/>
              <a:t>, with </a:t>
            </a:r>
            <a:r>
              <a:rPr lang="en-US" dirty="0" smtClean="0"/>
              <a:t>Mandarin Chinese being the </a:t>
            </a:r>
            <a:r>
              <a:rPr lang="en-US" dirty="0"/>
              <a:t>official language and </a:t>
            </a:r>
            <a:r>
              <a:rPr lang="en-US" dirty="0" err="1" smtClean="0"/>
              <a:t>Shanghainese</a:t>
            </a:r>
            <a:r>
              <a:rPr lang="en-US" dirty="0"/>
              <a:t>, </a:t>
            </a:r>
            <a:r>
              <a:rPr lang="en-US" dirty="0" smtClean="0"/>
              <a:t>Cantonese, </a:t>
            </a:r>
            <a:r>
              <a:rPr lang="fi-FI" dirty="0"/>
              <a:t>Hokkien, </a:t>
            </a:r>
            <a:r>
              <a:rPr lang="fi-FI" dirty="0" smtClean="0"/>
              <a:t>Taiwanese, </a:t>
            </a:r>
            <a:r>
              <a:rPr lang="fi-FI" dirty="0"/>
              <a:t>Xiang, Hakka, and </a:t>
            </a:r>
            <a:r>
              <a:rPr lang="fi-FI" dirty="0" smtClean="0"/>
              <a:t>Gan being other popular dialects.</a:t>
            </a:r>
          </a:p>
          <a:p>
            <a:endParaRPr lang="fi-FI" dirty="0"/>
          </a:p>
          <a:p>
            <a:r>
              <a:rPr lang="fi-FI" dirty="0" smtClean="0"/>
              <a:t>The Chinese govt. estimates the one-child policy has prevented 400 million births through forced abortions and heavy fines on 36% of the population (mostly in urban areas).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8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Taiwan vs. Mainland China</a:t>
            </a:r>
            <a:endParaRPr lang="en-US" dirty="0"/>
          </a:p>
        </p:txBody>
      </p:sp>
      <p:pic>
        <p:nvPicPr>
          <p:cNvPr id="5122" name="Picture 2" descr="X:\dsc-2011-spring\technology\cai-images\taiw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746654" cy="3382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dsc-2011-spring\technology\cai-images\china-map-without-taiw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10" y="1043940"/>
            <a:ext cx="4362450" cy="41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680960" y="37338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25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Taiwan (the Republic of China) and mainland China (the People’s Republic of China) are separated by the Taiwan strait.  Taiwan is a highly developed nation with a population of ~23 million and land area of ~14,000 sq. miles, which claims independence from China after a protracted civil war from 1927 to 1949.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X:\dsc-2011-spring\technology\cai-images\hybrid-lilies-stock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Religions of China</a:t>
            </a:r>
            <a:endParaRPr lang="en-US" dirty="0"/>
          </a:p>
        </p:txBody>
      </p:sp>
      <p:pic>
        <p:nvPicPr>
          <p:cNvPr id="6146" name="Picture 2" descr="X:\dsc-2011-spring\technology\cai-images\Maz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28700"/>
            <a:ext cx="3048000" cy="447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X:\dsc-2011-spring\technology\cai-images\Famen_temple_7-02-s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1064895"/>
            <a:ext cx="4246034" cy="318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998220"/>
            <a:ext cx="1272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Shrine for the finger bone of the founder of Buddhism.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562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Statue of </a:t>
            </a:r>
            <a:r>
              <a:rPr lang="en-US" dirty="0" err="1" smtClean="0"/>
              <a:t>Mazu</a:t>
            </a:r>
            <a:r>
              <a:rPr lang="en-US" dirty="0" smtClean="0"/>
              <a:t> (Matsu), goddess of the sea born </a:t>
            </a:r>
            <a:r>
              <a:rPr lang="en-US" b="1" dirty="0" smtClean="0"/>
              <a:t>Lin </a:t>
            </a:r>
            <a:r>
              <a:rPr lang="en-US" b="1" dirty="0" err="1" smtClean="0"/>
              <a:t>Moniang</a:t>
            </a:r>
            <a:r>
              <a:rPr lang="en-US" dirty="0" smtClean="0"/>
              <a:t> circa AD 960.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546937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Shenism</a:t>
            </a:r>
            <a:r>
              <a:rPr lang="en-US" dirty="0"/>
              <a:t>/</a:t>
            </a:r>
            <a:r>
              <a:rPr lang="en-US" dirty="0" smtClean="0"/>
              <a:t>Taoism (20-30%) and Buddhism (18-20%) are the most popular religions of China, followed by tribal religions (10%), Christianity (3-4%), and Islam (1-2%), with about 40% of the population being agnostic, non-religious, or atheist.  Confucianism is popular among intellectuals.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686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Selection of Landmarks and Geography of China and Nearby Countries</vt:lpstr>
      <vt:lpstr>The Great Wall of China</vt:lpstr>
      <vt:lpstr>Thai Safari</vt:lpstr>
      <vt:lpstr>The Petronas Towers  of Kuala Lumpur, Malaysia</vt:lpstr>
      <vt:lpstr>Seeing the Great Wall of China from Space</vt:lpstr>
      <vt:lpstr>Geography of China</vt:lpstr>
      <vt:lpstr>Geography of China</vt:lpstr>
      <vt:lpstr>Taiwan vs. Mainland China</vt:lpstr>
      <vt:lpstr>Religions of China</vt:lpstr>
      <vt:lpstr>Beijing (Peking), Capital of China (京)</vt:lpstr>
      <vt:lpstr>The End</vt:lpstr>
    </vt:vector>
  </TitlesOfParts>
  <Company>Daytona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Daytona State College User</dc:creator>
  <cp:lastModifiedBy>richardxthripp</cp:lastModifiedBy>
  <cp:revision>106</cp:revision>
  <dcterms:created xsi:type="dcterms:W3CDTF">2011-01-26T14:43:15Z</dcterms:created>
  <dcterms:modified xsi:type="dcterms:W3CDTF">2011-04-19T09:06:42Z</dcterms:modified>
</cp:coreProperties>
</file>